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58" r:id="rId4"/>
    <p:sldId id="262" r:id="rId5"/>
    <p:sldId id="264" r:id="rId6"/>
    <p:sldId id="263" r:id="rId7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800">
          <p15:clr>
            <a:srgbClr val="A4A3A4"/>
          </p15:clr>
        </p15:guide>
        <p15:guide id="2" pos="4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>
      <p:cViewPr varScale="1">
        <p:scale>
          <a:sx n="45" d="100"/>
          <a:sy n="45" d="100"/>
        </p:scale>
        <p:origin x="402" y="6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t>2017/8/14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5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4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3913" indent="-293913">
              <a:spcBef>
                <a:spcPts val="2900"/>
              </a:spcBef>
              <a:defRPr sz="2400"/>
            </a:lvl1pPr>
            <a:lvl2pPr marL="636813" indent="-293913">
              <a:spcBef>
                <a:spcPts val="2900"/>
              </a:spcBef>
              <a:defRPr sz="2400"/>
            </a:lvl2pPr>
            <a:lvl3pPr marL="979714" indent="-293913">
              <a:spcBef>
                <a:spcPts val="2900"/>
              </a:spcBef>
              <a:defRPr sz="2400"/>
            </a:lvl3pPr>
            <a:lvl4pPr marL="1322614" indent="-293914">
              <a:spcBef>
                <a:spcPts val="2900"/>
              </a:spcBef>
              <a:defRPr sz="2400"/>
            </a:lvl4pPr>
            <a:lvl5pPr marL="1665514" indent="-293914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5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610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4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3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2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611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1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localhost/Users/tusm/Desktop/H5&#20999;&#22270;/&#20113;&#25968;&#23398;&#38498;logo.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81559" y="-2186"/>
            <a:ext cx="7048631" cy="6354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3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328261" y="6320701"/>
            <a:ext cx="4946489" cy="2598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/>
          </p:cNvSpPr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Hue</a:t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6277685" y="4350977"/>
            <a:ext cx="5590537" cy="548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noAutofit/>
          </a:bodyPr>
          <a:lstStyle>
            <a:lvl1pPr algn="r" defTabSz="914400">
              <a:defRPr sz="3600">
                <a:solidFill>
                  <a:srgbClr val="0053E4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smtClean="0"/>
              <a:t>——</a:t>
            </a:r>
            <a:r>
              <a:rPr lang="zh-CN" altLang="en-US" smtClean="0"/>
              <a:t>讲师：庞磊</a:t>
            </a: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44" y="412552"/>
            <a:ext cx="5629428" cy="80420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99"/>
                            </p:stCondLst>
                            <p:childTnLst>
                              <p:par>
                                <p:cTn id="14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6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  <p:bldP spid="120" grpId="2" animBg="1" advAuto="0"/>
      <p:bldP spid="122" grpId="4" animBg="1" advAuto="0"/>
      <p:bldP spid="123" grpId="5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Hue</a:t>
            </a:r>
            <a:endParaRPr dirty="0"/>
          </a:p>
        </p:txBody>
      </p:sp>
      <p:pic>
        <p:nvPicPr>
          <p:cNvPr id="149" name="image7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Hue</a:t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Hue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3200"/>
          </a:p>
          <a:p>
            <a:r>
              <a:rPr lang="en-US" altLang="zh-CN" sz="3200"/>
              <a:t>Hue</a:t>
            </a:r>
            <a:r>
              <a:rPr lang="zh-CN" altLang="zh-CN" sz="3200"/>
              <a:t>是一个开源的</a:t>
            </a:r>
            <a:r>
              <a:rPr lang="en-US" altLang="zh-CN" sz="3200"/>
              <a:t>Apache Hadoop UI</a:t>
            </a:r>
            <a:r>
              <a:rPr lang="zh-CN" altLang="zh-CN" sz="3200"/>
              <a:t>系统。</a:t>
            </a:r>
            <a:endParaRPr lang="en-US" altLang="zh-CN" sz="3200"/>
          </a:p>
          <a:p>
            <a:endParaRPr lang="en-US" altLang="zh-CN" sz="3200"/>
          </a:p>
          <a:p>
            <a:r>
              <a:rPr lang="zh-CN" altLang="zh-CN" sz="3200"/>
              <a:t>通过使用</a:t>
            </a:r>
            <a:r>
              <a:rPr lang="en-US" altLang="zh-CN" sz="3200"/>
              <a:t>Hue</a:t>
            </a:r>
            <a:r>
              <a:rPr lang="zh-CN" altLang="zh-CN" sz="3200"/>
              <a:t>我们可以在浏览器端的</a:t>
            </a:r>
            <a:r>
              <a:rPr lang="en-US" altLang="zh-CN" sz="3200"/>
              <a:t>Web</a:t>
            </a:r>
            <a:r>
              <a:rPr lang="zh-CN" altLang="zh-CN" sz="3200"/>
              <a:t>控制台上与</a:t>
            </a:r>
            <a:r>
              <a:rPr lang="en-US" altLang="zh-CN" sz="3200"/>
              <a:t>Hadoop</a:t>
            </a:r>
            <a:r>
              <a:rPr lang="zh-CN" altLang="zh-CN" sz="3200"/>
              <a:t>集群进行交互来分析处理数据</a:t>
            </a:r>
            <a:r>
              <a:rPr lang="zh-CN" altLang="en-US" sz="3200"/>
              <a:t>。</a:t>
            </a:r>
            <a:endParaRPr lang="en-US" altLang="zh-CN" sz="3200"/>
          </a:p>
          <a:p>
            <a:pPr lvl="1"/>
            <a:r>
              <a:rPr lang="zh-CN" altLang="zh-CN" sz="2400"/>
              <a:t>例如操作</a:t>
            </a:r>
            <a:r>
              <a:rPr lang="en-US" altLang="zh-CN" sz="2400"/>
              <a:t>HDFS</a:t>
            </a:r>
            <a:r>
              <a:rPr lang="zh-CN" altLang="zh-CN" sz="2400"/>
              <a:t>上的数据、运行</a:t>
            </a:r>
            <a:r>
              <a:rPr lang="en-US" altLang="zh-CN" sz="2400"/>
              <a:t>Hive</a:t>
            </a:r>
            <a:r>
              <a:rPr lang="zh-CN" altLang="zh-CN" sz="2400"/>
              <a:t>脚本、管理</a:t>
            </a:r>
            <a:r>
              <a:rPr lang="en-US" altLang="zh-CN" sz="2400"/>
              <a:t>Oozie</a:t>
            </a:r>
            <a:r>
              <a:rPr lang="zh-CN" altLang="zh-CN" sz="2400"/>
              <a:t>任务等等。</a:t>
            </a:r>
          </a:p>
          <a:p>
            <a:endParaRPr lang="en-US" altLang="zh-CN" sz="3200"/>
          </a:p>
          <a:p>
            <a:r>
              <a:rPr lang="zh-CN" altLang="zh-CN" sz="3200"/>
              <a:t>是基于</a:t>
            </a:r>
            <a:r>
              <a:rPr lang="en-US" altLang="zh-CN" sz="3200"/>
              <a:t>Python Web</a:t>
            </a:r>
            <a:r>
              <a:rPr lang="zh-CN" altLang="zh-CN" sz="3200"/>
              <a:t>框架</a:t>
            </a:r>
            <a:r>
              <a:rPr lang="en-US" altLang="zh-CN" sz="3200"/>
              <a:t>Django</a:t>
            </a:r>
            <a:r>
              <a:rPr lang="zh-CN" altLang="zh-CN" sz="3200"/>
              <a:t>实现的。</a:t>
            </a:r>
            <a:endParaRPr lang="en-US" altLang="zh-CN" sz="3200"/>
          </a:p>
          <a:p>
            <a:pPr marL="0" indent="0">
              <a:buNone/>
            </a:pPr>
            <a:endParaRPr lang="en-US" altLang="zh-CN" sz="3200"/>
          </a:p>
          <a:p>
            <a:r>
              <a:rPr lang="zh-CN" altLang="en-US" sz="3200"/>
              <a:t>支持任何版本</a:t>
            </a:r>
            <a:r>
              <a:rPr lang="en-US" altLang="zh-CN" sz="3200"/>
              <a:t>Hadoop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Hue</a:t>
            </a:r>
            <a:endParaRPr lang="en-US" altLang="zh-CN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3000"/>
              </a:lnSpc>
            </a:pPr>
            <a:r>
              <a:rPr lang="zh-CN" altLang="en-US"/>
              <a:t>基于文件浏览器（</a:t>
            </a:r>
            <a:r>
              <a:rPr lang="en-US" altLang="zh-CN"/>
              <a:t>File Browser</a:t>
            </a:r>
            <a:r>
              <a:rPr lang="zh-CN" altLang="en-US"/>
              <a:t>）访问</a:t>
            </a:r>
            <a:r>
              <a:rPr lang="en-US" altLang="zh-CN"/>
              <a:t>HDFS</a:t>
            </a:r>
          </a:p>
          <a:p>
            <a:pPr>
              <a:lnSpc>
                <a:spcPts val="3000"/>
              </a:lnSpc>
            </a:pPr>
            <a:r>
              <a:rPr lang="zh-CN" altLang="en-US"/>
              <a:t>基于</a:t>
            </a:r>
            <a:r>
              <a:rPr lang="en-US" altLang="zh-CN"/>
              <a:t>web</a:t>
            </a:r>
            <a:r>
              <a:rPr lang="zh-CN" altLang="en-US"/>
              <a:t>编辑器来开发和运行</a:t>
            </a:r>
            <a:r>
              <a:rPr lang="en-US" altLang="zh-CN"/>
              <a:t>Hive</a:t>
            </a:r>
            <a:r>
              <a:rPr lang="zh-CN" altLang="en-US"/>
              <a:t>查询</a:t>
            </a:r>
          </a:p>
          <a:p>
            <a:pPr>
              <a:lnSpc>
                <a:spcPts val="3000"/>
              </a:lnSpc>
            </a:pPr>
            <a:r>
              <a:rPr lang="zh-CN" altLang="en-US"/>
              <a:t>支持基于</a:t>
            </a:r>
            <a:r>
              <a:rPr lang="en-US" altLang="zh-CN"/>
              <a:t>Solr</a:t>
            </a:r>
            <a:r>
              <a:rPr lang="zh-CN" altLang="en-US"/>
              <a:t>进行搜索的应用，并提供可视化的数据视图，报表生成</a:t>
            </a:r>
          </a:p>
          <a:p>
            <a:pPr>
              <a:lnSpc>
                <a:spcPts val="3000"/>
              </a:lnSpc>
            </a:pPr>
            <a:r>
              <a:rPr lang="zh-CN" altLang="en-US"/>
              <a:t>通过</a:t>
            </a:r>
            <a:r>
              <a:rPr lang="en-US" altLang="zh-CN"/>
              <a:t>web</a:t>
            </a:r>
            <a:r>
              <a:rPr lang="zh-CN" altLang="en-US"/>
              <a:t>调试和开发</a:t>
            </a:r>
            <a:r>
              <a:rPr lang="en-US" altLang="zh-CN"/>
              <a:t>impala</a:t>
            </a:r>
            <a:r>
              <a:rPr lang="zh-CN" altLang="en-US"/>
              <a:t>交互式查询</a:t>
            </a:r>
            <a:endParaRPr lang="en-US" altLang="zh-CN"/>
          </a:p>
          <a:p>
            <a:pPr>
              <a:lnSpc>
                <a:spcPts val="3000"/>
              </a:lnSpc>
            </a:pPr>
            <a:r>
              <a:rPr lang="en-US" altLang="zh-CN"/>
              <a:t>spark</a:t>
            </a:r>
            <a:r>
              <a:rPr lang="zh-CN" altLang="en-US"/>
              <a:t>调试和开发</a:t>
            </a:r>
          </a:p>
          <a:p>
            <a:pPr>
              <a:lnSpc>
                <a:spcPts val="3000"/>
              </a:lnSpc>
            </a:pPr>
            <a:r>
              <a:rPr lang="en-US" altLang="zh-CN"/>
              <a:t>Pig</a:t>
            </a:r>
            <a:r>
              <a:rPr lang="zh-CN" altLang="en-US"/>
              <a:t>开发和调试</a:t>
            </a:r>
          </a:p>
          <a:p>
            <a:pPr>
              <a:lnSpc>
                <a:spcPts val="3000"/>
              </a:lnSpc>
            </a:pPr>
            <a:r>
              <a:rPr lang="en-US" altLang="zh-CN"/>
              <a:t>oozie</a:t>
            </a:r>
            <a:r>
              <a:rPr lang="zh-CN" altLang="en-US"/>
              <a:t>任务的开发，监控，和工作流协调调度</a:t>
            </a:r>
          </a:p>
          <a:p>
            <a:pPr>
              <a:lnSpc>
                <a:spcPts val="3000"/>
              </a:lnSpc>
            </a:pPr>
            <a:r>
              <a:rPr lang="en-US" altLang="zh-CN"/>
              <a:t>Hbase</a:t>
            </a:r>
            <a:r>
              <a:rPr lang="zh-CN" altLang="en-US"/>
              <a:t>数据查询和修改，数据展示</a:t>
            </a:r>
          </a:p>
          <a:p>
            <a:pPr>
              <a:lnSpc>
                <a:spcPts val="3000"/>
              </a:lnSpc>
            </a:pPr>
            <a:r>
              <a:rPr lang="en-US" altLang="zh-CN"/>
              <a:t>Hive</a:t>
            </a:r>
            <a:r>
              <a:rPr lang="zh-CN" altLang="en-US"/>
              <a:t>的元数据（</a:t>
            </a:r>
            <a:r>
              <a:rPr lang="en-US" altLang="zh-CN"/>
              <a:t>metastore</a:t>
            </a:r>
            <a:r>
              <a:rPr lang="zh-CN" altLang="en-US"/>
              <a:t>）查询</a:t>
            </a:r>
          </a:p>
          <a:p>
            <a:pPr>
              <a:lnSpc>
                <a:spcPts val="3000"/>
              </a:lnSpc>
            </a:pPr>
            <a:r>
              <a:rPr lang="en-US" altLang="zh-CN"/>
              <a:t>MapReduce</a:t>
            </a:r>
            <a:r>
              <a:rPr lang="zh-CN" altLang="en-US"/>
              <a:t>任务进度查看，日志追踪</a:t>
            </a:r>
          </a:p>
          <a:p>
            <a:pPr>
              <a:lnSpc>
                <a:spcPts val="3000"/>
              </a:lnSpc>
            </a:pPr>
            <a:r>
              <a:rPr lang="zh-CN" altLang="en-US"/>
              <a:t>创建和提交</a:t>
            </a:r>
            <a:r>
              <a:rPr lang="en-US" altLang="zh-CN"/>
              <a:t>MapReduce</a:t>
            </a:r>
            <a:r>
              <a:rPr lang="zh-CN" altLang="en-US"/>
              <a:t>，</a:t>
            </a:r>
            <a:r>
              <a:rPr lang="en-US" altLang="zh-CN"/>
              <a:t>Streaming</a:t>
            </a:r>
            <a:r>
              <a:rPr lang="zh-CN" altLang="en-US"/>
              <a:t>，</a:t>
            </a:r>
            <a:r>
              <a:rPr lang="en-US" altLang="zh-CN"/>
              <a:t>Java job</a:t>
            </a:r>
            <a:r>
              <a:rPr lang="zh-CN" altLang="en-US"/>
              <a:t>任务</a:t>
            </a:r>
          </a:p>
          <a:p>
            <a:pPr>
              <a:lnSpc>
                <a:spcPts val="3000"/>
              </a:lnSpc>
            </a:pPr>
            <a:r>
              <a:rPr lang="en-US" altLang="zh-CN"/>
              <a:t>Sqoop2</a:t>
            </a:r>
            <a:r>
              <a:rPr lang="zh-CN" altLang="en-US"/>
              <a:t>的开发和调试</a:t>
            </a:r>
          </a:p>
          <a:p>
            <a:pPr>
              <a:lnSpc>
                <a:spcPts val="3000"/>
              </a:lnSpc>
            </a:pPr>
            <a:r>
              <a:rPr lang="en-US" altLang="zh-CN"/>
              <a:t>Zookeeper</a:t>
            </a:r>
            <a:r>
              <a:rPr lang="zh-CN" altLang="en-US"/>
              <a:t>的浏览和编辑</a:t>
            </a:r>
          </a:p>
          <a:p>
            <a:pPr>
              <a:lnSpc>
                <a:spcPts val="3000"/>
              </a:lnSpc>
            </a:pPr>
            <a:r>
              <a:rPr lang="zh-CN" altLang="en-US"/>
              <a:t>数据库（</a:t>
            </a:r>
            <a:r>
              <a:rPr lang="en-US" altLang="zh-CN"/>
              <a:t>MySQL</a:t>
            </a:r>
            <a:r>
              <a:rPr lang="zh-CN" altLang="en-US"/>
              <a:t>，</a:t>
            </a:r>
            <a:r>
              <a:rPr lang="en-US" altLang="zh-CN"/>
              <a:t>PostGres</a:t>
            </a:r>
            <a:r>
              <a:rPr lang="zh-CN" altLang="en-US"/>
              <a:t>，</a:t>
            </a:r>
            <a:r>
              <a:rPr lang="en-US" altLang="zh-CN"/>
              <a:t>SQlite</a:t>
            </a:r>
            <a:r>
              <a:rPr lang="zh-CN" altLang="en-US"/>
              <a:t>，</a:t>
            </a:r>
            <a:r>
              <a:rPr lang="en-US" altLang="zh-CN"/>
              <a:t>Oracle</a:t>
            </a:r>
            <a:r>
              <a:rPr lang="zh-CN" altLang="en-US"/>
              <a:t>）的查询和展示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254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>
            <a:extLst/>
          </a:blip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68" y="1780704"/>
            <a:ext cx="6862860" cy="980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</TotalTime>
  <Words>199</Words>
  <Application>Microsoft Office PowerPoint</Application>
  <PresentationFormat>自定义</PresentationFormat>
  <Paragraphs>35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Adobe 黑体 Std R</vt:lpstr>
      <vt:lpstr>Helvetica Light</vt:lpstr>
      <vt:lpstr>Helvetica Neue</vt:lpstr>
      <vt:lpstr>冬青黑体简体中文 W6</vt:lpstr>
      <vt:lpstr>微软雅黑</vt:lpstr>
      <vt:lpstr>Arial</vt:lpstr>
      <vt:lpstr>Helvetica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pirlo</cp:lastModifiedBy>
  <cp:revision>28</cp:revision>
  <dcterms:modified xsi:type="dcterms:W3CDTF">2017-08-14T02:00:07Z</dcterms:modified>
</cp:coreProperties>
</file>